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Lst>
  <p:sldSz cy="5143500" cx="9144000"/>
  <p:notesSz cx="6858000" cy="9144000"/>
  <p:embeddedFontLst>
    <p:embeddedFont>
      <p:font typeface="Raleway"/>
      <p:regular r:id="rId187"/>
      <p:bold r:id="rId188"/>
      <p:italic r:id="rId189"/>
      <p:boldItalic r:id="rId190"/>
    </p:embeddedFont>
    <p:embeddedFont>
      <p:font typeface="Lat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Raleway-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Lato-boldItalic.fntdata"/><Relationship Id="rId43" Type="http://schemas.openxmlformats.org/officeDocument/2006/relationships/slide" Target="slides/slide36.xml"/><Relationship Id="rId193" Type="http://schemas.openxmlformats.org/officeDocument/2006/relationships/font" Target="fonts/Lato-italic.fntdata"/><Relationship Id="rId46" Type="http://schemas.openxmlformats.org/officeDocument/2006/relationships/slide" Target="slides/slide39.xml"/><Relationship Id="rId192" Type="http://schemas.openxmlformats.org/officeDocument/2006/relationships/font" Target="fonts/Lato-bold.fntdata"/><Relationship Id="rId45" Type="http://schemas.openxmlformats.org/officeDocument/2006/relationships/slide" Target="slides/slide38.xml"/><Relationship Id="rId191" Type="http://schemas.openxmlformats.org/officeDocument/2006/relationships/font" Target="fonts/Lato-regular.fntdata"/><Relationship Id="rId48" Type="http://schemas.openxmlformats.org/officeDocument/2006/relationships/slide" Target="slides/slide41.xml"/><Relationship Id="rId187" Type="http://schemas.openxmlformats.org/officeDocument/2006/relationships/font" Target="fonts/Raleway-regular.fntdata"/><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Raleway-italic.fntdata"/><Relationship Id="rId188"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96" name="Google Shape;19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7"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17" name="Google Shape;217;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8" name="Google Shape;218;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9" name="Google Shape;2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26" name="Google Shape;22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3" name="Google Shape;233;p3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5"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7" name="Google Shape;247;p3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48" name="Google Shape;248;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9" name="Google Shape;2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87" name="Google Shape;18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8" name="Google Shape;18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3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3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3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3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4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51.png"/><Relationship Id="rId4" Type="http://schemas.openxmlformats.org/officeDocument/2006/relationships/image" Target="../media/image4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5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4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5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0.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47.png"/><Relationship Id="rId4" Type="http://schemas.openxmlformats.org/officeDocument/2006/relationships/image" Target="../media/image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49.png"/><Relationship Id="rId4" Type="http://schemas.openxmlformats.org/officeDocument/2006/relationships/image" Target="../media/image5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2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267" name="Google Shape;267;p3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844" name="Google Shape;844;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850" name="Google Shape;850;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862" name="Google Shape;862;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79" name="Google Shape;87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85" name="Google Shape;885;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97" name="Google Shape;897;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328" name="Google Shape;32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908" name="Google Shape;908;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914" name="Google Shape;91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931" name="Google Shape;931;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948" name="Google Shape;948;p1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954" name="Google Shape;954;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971" name="Google Shape;97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78" name="Google Shape;978;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95" name="Google Shape;995;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1001" name="Google Shape;1001;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1007" name="Google Shape;1007;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1013" name="Google Shape;1013;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1025" name="Google Shape;1025;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1042" name="Google Shape;1042;p1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1048" name="Google Shape;1048;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1065" name="Google Shape;1065;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82" name="Google Shape;1082;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99" name="Google Shape;1099;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122" name="Google Shape;1122;p1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128" name="Google Shape;1128;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351" name="Google Shape;351;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141" name="Google Shape;1141;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153" name="Google Shape;1153;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176" name="Google Shape;1176;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82" name="Google Shape;1182;p195"/>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357" name="Google Shape;35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200" name="Google Shape;1200;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218" name="Google Shape;1218;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224" name="Google Shape;1224;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Pengaturan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3"/>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237" name="Google Shape;1237;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responsive,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249" name="Google Shape;1249;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363" name="Google Shape;36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261" name="Google Shape;1261;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272" name="Google Shape;1272;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78" name="Google Shape;1278;p2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95" name="Google Shape;1295;p2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99" name="Shape 1299"/>
        <p:cNvGrpSpPr/>
        <p:nvPr/>
      </p:nvGrpSpPr>
      <p:grpSpPr>
        <a:xfrm>
          <a:off x="0" y="0"/>
          <a:ext cx="0" cy="0"/>
          <a:chOff x="0" y="0"/>
          <a:chExt cx="0" cy="0"/>
        </a:xfrm>
      </p:grpSpPr>
      <p:sp>
        <p:nvSpPr>
          <p:cNvPr id="1300" name="Google Shape;1300;p2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306" name="Google Shape;1306;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369" name="Google Shape;36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75" name="Google Shape;37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81" name="Google Shape;38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98" name="Google Shape;398;p60"/>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411" name="Google Shape;41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22" name="Google Shape;422;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428" name="Google Shape;42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32" name="Shape 432"/>
        <p:cNvGrpSpPr/>
        <p:nvPr/>
      </p:nvGrpSpPr>
      <p:grpSpPr>
        <a:xfrm>
          <a:off x="0" y="0"/>
          <a:ext cx="0" cy="0"/>
          <a:chOff x="0" y="0"/>
          <a:chExt cx="0" cy="0"/>
        </a:xfrm>
      </p:grpSpPr>
      <p:sp>
        <p:nvSpPr>
          <p:cNvPr id="433" name="Google Shape;433;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439" name="Google Shape;439;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445" name="Google Shape;44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49" name="Shape 449"/>
        <p:cNvGrpSpPr/>
        <p:nvPr/>
      </p:nvGrpSpPr>
      <p:grpSpPr>
        <a:xfrm>
          <a:off x="0" y="0"/>
          <a:ext cx="0" cy="0"/>
          <a:chOff x="0" y="0"/>
          <a:chExt cx="0" cy="0"/>
        </a:xfrm>
      </p:grpSpPr>
      <p:sp>
        <p:nvSpPr>
          <p:cNvPr id="450" name="Google Shape;450;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456" name="Google Shape;456;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462" name="Google Shape;46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91" name="Google Shape;491;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97" name="Google Shape;49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508" name="Google Shape;50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514" name="Google Shape;51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525" name="Google Shape;52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531" name="Google Shape;531;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542" name="Google Shape;54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548" name="Google Shape;548;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571" name="Google Shape;57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83" name="Google Shape;583;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94" name="Google Shape;594;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606" name="Google Shape;606;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623" name="Google Shape;623;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635" name="Google Shape;635;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652" name="Google Shape;652;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658" name="Google Shape;65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664" name="Google Shape;664;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81" name="Google Shape;681;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87" name="Google Shape;68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704" name="Google Shape;70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721" name="Google Shape;72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744" name="Google Shape;744;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756" name="Google Shape;756;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768" name="Google Shape;768;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316" name="Google Shape;31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85" name="Google Shape;785;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91" name="Google Shape;791;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803" name="Google Shape;803;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809" name="Google Shape;809;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821" name="Google Shape;821;p1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